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96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8400"/>
            <a:ext cx="835021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&amp; Segmentation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279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Arial</vt:lpstr>
      <vt:lpstr>Libre Baskerville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Syed Uzair Mohiuddin</cp:lastModifiedBy>
  <cp:revision>2</cp:revision>
  <dcterms:created xsi:type="dcterms:W3CDTF">2025-10-14T02:52:14Z</dcterms:created>
  <dcterms:modified xsi:type="dcterms:W3CDTF">2026-01-19T14:41:11Z</dcterms:modified>
</cp:coreProperties>
</file>